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1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3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9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7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05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6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6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7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1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FFD5-EF50-483C-B3EB-A785DC4B43E6}" type="datetimeFigureOut">
              <a:rPr lang="en-GB" smtClean="0"/>
              <a:t>22/01/2018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CC8B-9F2B-482C-80C8-B6542C6D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16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uonline.com/school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 rot="698319">
            <a:off x="1021450" y="1326762"/>
            <a:ext cx="7344816" cy="3384376"/>
          </a:xfrm>
          <a:prstGeom prst="foldedCorner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733770">
            <a:off x="895090" y="2147294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VAG Rounded" panose="020B0500000000000000" pitchFamily="34" charset="0"/>
              </a:rPr>
              <a:t>Which animal am I ? </a:t>
            </a:r>
            <a:endParaRPr lang="en-GB" dirty="0">
              <a:latin typeface="VAG Rounded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740672">
            <a:off x="1493459" y="3239128"/>
            <a:ext cx="6400800" cy="86409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VAG Rounded" panose="020B0500000000000000" pitchFamily="34" charset="0"/>
              </a:rPr>
              <a:t>Ask a question to see if you can work out which animal I am. I can only answer yes or no…</a:t>
            </a:r>
            <a:endParaRPr lang="en-GB" dirty="0">
              <a:solidFill>
                <a:schemeClr val="tx1"/>
              </a:solidFill>
              <a:latin typeface="VAG 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3" t="52039" b="35664"/>
          <a:stretch/>
        </p:blipFill>
        <p:spPr>
          <a:xfrm>
            <a:off x="6876256" y="5607252"/>
            <a:ext cx="2711241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37"/>
            <a:ext cx="9144000" cy="6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9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VAG Rounded" panose="020B0500000000000000" pitchFamily="34" charset="0"/>
              </a:rPr>
              <a:t>For more exciting science resources go to </a:t>
            </a:r>
            <a:r>
              <a:rPr lang="en-GB" dirty="0" smtClean="0">
                <a:latin typeface="VAG Rounded" panose="020B0500000000000000" pitchFamily="34" charset="0"/>
                <a:hlinkClick r:id="rId2"/>
              </a:rPr>
              <a:t>www.nfuonline.com/schools</a:t>
            </a:r>
            <a:r>
              <a:rPr lang="en-GB" dirty="0" smtClean="0">
                <a:latin typeface="VAG Rounded" panose="020B0500000000000000" pitchFamily="34" charset="0"/>
              </a:rPr>
              <a:t/>
            </a:r>
            <a:br>
              <a:rPr lang="en-GB" dirty="0" smtClean="0">
                <a:latin typeface="VAG Rounded" panose="020B0500000000000000" pitchFamily="34" charset="0"/>
              </a:rPr>
            </a:br>
            <a:r>
              <a:rPr lang="en-GB" dirty="0" smtClean="0">
                <a:latin typeface="VAG Rounded" panose="020B0500000000000000" pitchFamily="34" charset="0"/>
              </a:rPr>
              <a:t/>
            </a:r>
            <a:br>
              <a:rPr lang="en-GB" dirty="0" smtClean="0">
                <a:latin typeface="VAG Rounded" panose="020B0500000000000000" pitchFamily="34" charset="0"/>
              </a:rPr>
            </a:br>
            <a:r>
              <a:rPr lang="en-GB" dirty="0" smtClean="0">
                <a:latin typeface="VAG Rounded" panose="020B0500000000000000" pitchFamily="34" charset="0"/>
              </a:rPr>
              <a:t> </a:t>
            </a:r>
            <a:endParaRPr lang="en-GB" dirty="0">
              <a:latin typeface="VAG 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31</TotalTime>
  <Words>36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Which animal am I ? </vt:lpstr>
      <vt:lpstr>PowerPoint Presentation</vt:lpstr>
      <vt:lpstr>For more exciting science resources go to www.nfuonline.com/schools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Payne</dc:creator>
  <cp:lastModifiedBy>Joshua Payne</cp:lastModifiedBy>
  <cp:revision>6</cp:revision>
  <dcterms:created xsi:type="dcterms:W3CDTF">2018-01-16T16:06:57Z</dcterms:created>
  <dcterms:modified xsi:type="dcterms:W3CDTF">2018-01-22T10:08:51Z</dcterms:modified>
</cp:coreProperties>
</file>