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47C3-FBDC-458B-9CA1-6B8D1CA0F79E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F24B-E049-4991-9560-DCD505E54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174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47C3-FBDC-458B-9CA1-6B8D1CA0F79E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F24B-E049-4991-9560-DCD505E54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246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47C3-FBDC-458B-9CA1-6B8D1CA0F79E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F24B-E049-4991-9560-DCD505E54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994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47C3-FBDC-458B-9CA1-6B8D1CA0F79E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F24B-E049-4991-9560-DCD505E54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303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47C3-FBDC-458B-9CA1-6B8D1CA0F79E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F24B-E049-4991-9560-DCD505E54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785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47C3-FBDC-458B-9CA1-6B8D1CA0F79E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F24B-E049-4991-9560-DCD505E54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592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47C3-FBDC-458B-9CA1-6B8D1CA0F79E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F24B-E049-4991-9560-DCD505E54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83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47C3-FBDC-458B-9CA1-6B8D1CA0F79E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F24B-E049-4991-9560-DCD505E54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764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47C3-FBDC-458B-9CA1-6B8D1CA0F79E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F24B-E049-4991-9560-DCD505E54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067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47C3-FBDC-458B-9CA1-6B8D1CA0F79E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F24B-E049-4991-9560-DCD505E54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55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47C3-FBDC-458B-9CA1-6B8D1CA0F79E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F24B-E049-4991-9560-DCD505E54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49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447C3-FBDC-458B-9CA1-6B8D1CA0F79E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2F24B-E049-4991-9560-DCD505E54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64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560" y="274638"/>
            <a:ext cx="7081240" cy="562074"/>
          </a:xfrm>
        </p:spPr>
        <p:txBody>
          <a:bodyPr>
            <a:normAutofit fontScale="90000"/>
          </a:bodyPr>
          <a:lstStyle/>
          <a:p>
            <a:r>
              <a:rPr lang="en-GB" sz="2800" b="1" dirty="0">
                <a:solidFill>
                  <a:srgbClr val="7030A0"/>
                </a:solidFill>
              </a:rPr>
              <a:t>Food Preparation &amp; Nutrition </a:t>
            </a:r>
            <a:r>
              <a:rPr lang="en-GB" sz="2800" b="1" dirty="0" smtClean="0">
                <a:solidFill>
                  <a:srgbClr val="7030A0"/>
                </a:solidFill>
              </a:rPr>
              <a:t>Task – Part A &amp; B</a:t>
            </a:r>
            <a:endParaRPr lang="en-GB" sz="28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1312" y="2152307"/>
            <a:ext cx="4053136" cy="4535642"/>
          </a:xfrm>
          <a:ln w="19050">
            <a:solidFill>
              <a:srgbClr val="008000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1800" b="1" dirty="0" smtClean="0">
                <a:solidFill>
                  <a:srgbClr val="7030A0"/>
                </a:solidFill>
              </a:rPr>
              <a:t>Part </a:t>
            </a:r>
            <a:r>
              <a:rPr lang="en-GB" sz="1800" b="1" dirty="0">
                <a:solidFill>
                  <a:srgbClr val="7030A0"/>
                </a:solidFill>
              </a:rPr>
              <a:t>B</a:t>
            </a:r>
          </a:p>
          <a:p>
            <a:pPr marL="0" indent="0" algn="just">
              <a:buNone/>
            </a:pPr>
            <a:r>
              <a:rPr lang="en-GB" sz="1600" dirty="0"/>
              <a:t>Design a dish celebrating your chosen crop or animal product for the farm café. It can be a starter, main course or dessert, or a part of an event such as Afternoon Tea or a Christmas Buffet. It could be for a specific dietary choice (e.g. vegan, gluten free) or age </a:t>
            </a:r>
            <a:r>
              <a:rPr lang="en-GB" sz="1600" dirty="0" smtClean="0"/>
              <a:t>group.</a:t>
            </a:r>
          </a:p>
          <a:p>
            <a:pPr marL="0" indent="0">
              <a:buNone/>
            </a:pPr>
            <a:endParaRPr lang="en-GB" sz="1600" dirty="0" smtClean="0"/>
          </a:p>
          <a:p>
            <a:pPr marL="514350" indent="-457200">
              <a:buFont typeface="+mj-lt"/>
              <a:buAutoNum type="arabicPeriod"/>
            </a:pPr>
            <a:r>
              <a:rPr lang="en-GB" sz="1600" b="1" dirty="0" smtClean="0"/>
              <a:t>What cooking skills and techniques would be required which you have learned in class? </a:t>
            </a:r>
            <a:r>
              <a:rPr lang="en-GB" sz="1600" dirty="0" smtClean="0"/>
              <a:t>(melting, creaming, whisking, butchery/knife skills, pasta, bread, cakes, batters)</a:t>
            </a:r>
          </a:p>
          <a:p>
            <a:pPr marL="514350" indent="-457200">
              <a:buFont typeface="+mj-lt"/>
              <a:buAutoNum type="arabicPeriod"/>
            </a:pPr>
            <a:r>
              <a:rPr lang="en-GB" sz="1600" b="1" dirty="0" smtClean="0"/>
              <a:t>Write </a:t>
            </a:r>
            <a:r>
              <a:rPr lang="en-GB" sz="1600" b="1" dirty="0"/>
              <a:t>clear instructions on how to make your dish. Include diagrams if you wish.</a:t>
            </a:r>
          </a:p>
          <a:p>
            <a:pPr marL="514350" indent="-457200">
              <a:buFont typeface="+mj-lt"/>
              <a:buAutoNum type="arabicPeriod"/>
            </a:pPr>
            <a:r>
              <a:rPr lang="en-GB" sz="1600" b="1" dirty="0"/>
              <a:t>How will you present your dish? Use text and photos/images/drawings</a:t>
            </a:r>
            <a:r>
              <a:rPr lang="en-GB" sz="1600" b="1" dirty="0" smtClean="0"/>
              <a:t>.</a:t>
            </a:r>
            <a:endParaRPr lang="en-GB" sz="1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70" y="399606"/>
            <a:ext cx="1210024" cy="8742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6606" y="2132856"/>
            <a:ext cx="3989370" cy="4555093"/>
          </a:xfrm>
          <a:prstGeom prst="rect">
            <a:avLst/>
          </a:prstGeom>
          <a:noFill/>
          <a:ln w="1905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7030A0"/>
                </a:solidFill>
              </a:rPr>
              <a:t>Part A</a:t>
            </a:r>
          </a:p>
          <a:p>
            <a:pPr algn="just"/>
            <a:r>
              <a:rPr lang="en-GB" sz="1600" dirty="0" smtClean="0"/>
              <a:t>Choose </a:t>
            </a:r>
            <a:r>
              <a:rPr lang="en-GB" sz="1600" dirty="0"/>
              <a:t>a crop or animal product from the </a:t>
            </a:r>
            <a:r>
              <a:rPr lang="en-GB" sz="1600" dirty="0" smtClean="0"/>
              <a:t>farm and provide the following information;</a:t>
            </a:r>
          </a:p>
          <a:p>
            <a:pPr algn="just"/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1600" b="1" dirty="0" smtClean="0"/>
              <a:t>Food Group: </a:t>
            </a:r>
            <a:r>
              <a:rPr lang="en-GB" sz="1600" dirty="0" smtClean="0"/>
              <a:t>(fruit </a:t>
            </a:r>
            <a:r>
              <a:rPr lang="en-GB" sz="1600" dirty="0"/>
              <a:t>or vegetable, carbohydrate, fats &amp;  oil, or protein</a:t>
            </a:r>
            <a:r>
              <a:rPr lang="en-GB" sz="1600" dirty="0" smtClean="0"/>
              <a:t>?)</a:t>
            </a:r>
            <a:endParaRPr lang="en-GB" sz="1600" dirty="0"/>
          </a:p>
          <a:p>
            <a:pPr marL="800100" lvl="1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1600" b="1" dirty="0" smtClean="0"/>
              <a:t>Plant </a:t>
            </a:r>
            <a:r>
              <a:rPr lang="en-GB" sz="1600" b="1" dirty="0" smtClean="0"/>
              <a:t>part: </a:t>
            </a:r>
            <a:r>
              <a:rPr lang="en-GB" sz="1600" dirty="0"/>
              <a:t>(root, tuber, flowers, fruit, seeds</a:t>
            </a:r>
            <a:r>
              <a:rPr lang="en-GB" sz="1600" dirty="0" smtClean="0"/>
              <a:t>)/</a:t>
            </a:r>
            <a:r>
              <a:rPr lang="en-GB" sz="1600" b="1" dirty="0" smtClean="0"/>
              <a:t>Animal: </a:t>
            </a:r>
            <a:r>
              <a:rPr lang="en-GB" sz="1600" dirty="0" smtClean="0"/>
              <a:t>(beef, pork, chicken)</a:t>
            </a: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/>
          </a:p>
          <a:p>
            <a:pPr marL="342900" indent="-342900">
              <a:buFont typeface="+mj-lt"/>
              <a:buAutoNum type="arabicPeriod"/>
            </a:pPr>
            <a:r>
              <a:rPr lang="en-GB" sz="1600" b="1" dirty="0" smtClean="0"/>
              <a:t>Nutrition: </a:t>
            </a:r>
            <a:r>
              <a:rPr lang="en-GB" sz="1600" dirty="0" smtClean="0"/>
              <a:t>(fibre</a:t>
            </a:r>
            <a:r>
              <a:rPr lang="en-GB" sz="1600" dirty="0"/>
              <a:t>, vitamins</a:t>
            </a:r>
            <a:r>
              <a:rPr lang="en-GB" sz="1600"/>
              <a:t>, </a:t>
            </a:r>
            <a:r>
              <a:rPr lang="en-GB" sz="1600" smtClean="0"/>
              <a:t>protein</a:t>
            </a:r>
            <a:r>
              <a:rPr lang="en-GB" sz="1600" smtClean="0"/>
              <a:t>?)</a:t>
            </a:r>
            <a:endParaRPr lang="en-GB" sz="1600" dirty="0"/>
          </a:p>
          <a:p>
            <a:pPr marL="342900" indent="-342900">
              <a:buFont typeface="+mj-lt"/>
              <a:buAutoNum type="arabicPeriod"/>
            </a:pPr>
            <a:endParaRPr lang="en-GB" sz="1600" b="1" dirty="0"/>
          </a:p>
          <a:p>
            <a:pPr marL="342900" indent="-342900">
              <a:buFont typeface="+mj-lt"/>
              <a:buAutoNum type="arabicPeriod"/>
            </a:pPr>
            <a:r>
              <a:rPr lang="en-GB" sz="1600" b="1" dirty="0" smtClean="0"/>
              <a:t>Season</a:t>
            </a:r>
            <a:r>
              <a:rPr lang="en-GB" sz="1600" b="1" dirty="0"/>
              <a:t>:</a:t>
            </a:r>
            <a:r>
              <a:rPr lang="en-GB" sz="1600" dirty="0"/>
              <a:t> (what month(s) of the year is it harvested, or is it available all year round?)</a:t>
            </a:r>
          </a:p>
          <a:p>
            <a:pPr marL="800100" lvl="1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1600" b="1" dirty="0" smtClean="0"/>
              <a:t>Preservation methods: </a:t>
            </a:r>
            <a:r>
              <a:rPr lang="en-GB" sz="1600" dirty="0" smtClean="0"/>
              <a:t>(give examples)</a:t>
            </a:r>
            <a:endParaRPr lang="en-GB" sz="1600" dirty="0"/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605560" y="904485"/>
            <a:ext cx="6998888" cy="1077218"/>
          </a:xfrm>
          <a:prstGeom prst="rect">
            <a:avLst/>
          </a:prstGeom>
          <a:noFill/>
          <a:ln w="1905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GB" sz="1600" b="1" dirty="0" smtClean="0"/>
              <a:t>The farm café would like to redesign its menu to include more food which celebrates Manor Farm produce</a:t>
            </a:r>
            <a:r>
              <a:rPr lang="en-GB" sz="1600" b="1" dirty="0"/>
              <a:t>; a crop grown, or an animal product reared on the </a:t>
            </a:r>
            <a:r>
              <a:rPr lang="en-GB" sz="1600" b="1" dirty="0" smtClean="0"/>
              <a:t>farm. Use your knowledge from the different areas around the farm to help them create some new dishes.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3480318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346645"/>
            <a:ext cx="7149480" cy="927171"/>
          </a:xfrm>
        </p:spPr>
        <p:txBody>
          <a:bodyPr>
            <a:normAutofit/>
          </a:bodyPr>
          <a:lstStyle/>
          <a:p>
            <a:r>
              <a:rPr lang="en-GB" sz="2500" b="1" dirty="0">
                <a:solidFill>
                  <a:srgbClr val="7030A0"/>
                </a:solidFill>
              </a:rPr>
              <a:t>Food Preparation &amp; Nutrition </a:t>
            </a:r>
            <a:r>
              <a:rPr lang="en-GB" sz="2500" b="1" dirty="0" smtClean="0">
                <a:solidFill>
                  <a:srgbClr val="7030A0"/>
                </a:solidFill>
              </a:rPr>
              <a:t>Task – Part C &amp; D</a:t>
            </a:r>
            <a:endParaRPr lang="en-GB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44824"/>
            <a:ext cx="4320480" cy="3816429"/>
          </a:xfrm>
          <a:ln w="19050">
            <a:solidFill>
              <a:srgbClr val="008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>
                <a:solidFill>
                  <a:srgbClr val="7030A0"/>
                </a:solidFill>
              </a:rPr>
              <a:t>Part C</a:t>
            </a:r>
          </a:p>
          <a:p>
            <a:pPr marL="0" indent="0" algn="just">
              <a:buNone/>
            </a:pPr>
            <a:r>
              <a:rPr lang="en-GB" sz="1800" b="1" dirty="0"/>
              <a:t>Write the description of your dish for the café menu </a:t>
            </a:r>
            <a:r>
              <a:rPr lang="en-GB" sz="1800" b="1" dirty="0" smtClean="0"/>
              <a:t>(</a:t>
            </a:r>
            <a:r>
              <a:rPr lang="en-GB" sz="1800" b="1" dirty="0"/>
              <a:t>50 words max).</a:t>
            </a:r>
          </a:p>
          <a:p>
            <a:pPr lvl="1"/>
            <a:r>
              <a:rPr lang="en-GB" sz="1800" dirty="0"/>
              <a:t>Include dietary preferences and allergen information using words or symbols.</a:t>
            </a:r>
          </a:p>
          <a:p>
            <a:pPr lvl="1"/>
            <a:r>
              <a:rPr lang="en-GB" sz="1800" dirty="0"/>
              <a:t>Make the provenance (where the ingredients are from) of your dish </a:t>
            </a:r>
            <a:r>
              <a:rPr lang="en-GB" sz="1800" dirty="0" smtClean="0"/>
              <a:t>clear, and if it’s in season, </a:t>
            </a:r>
            <a:r>
              <a:rPr lang="en-GB" sz="1800" dirty="0"/>
              <a:t>if </a:t>
            </a:r>
            <a:r>
              <a:rPr lang="en-GB" sz="1800" dirty="0" smtClean="0"/>
              <a:t>applicable</a:t>
            </a:r>
            <a:r>
              <a:rPr lang="en-GB" sz="1800" dirty="0"/>
              <a:t>.</a:t>
            </a:r>
          </a:p>
          <a:p>
            <a:pPr lvl="1"/>
            <a:r>
              <a:rPr lang="en-GB" sz="1800" dirty="0"/>
              <a:t>Use words which make it sound exciting and delicious</a:t>
            </a:r>
            <a:r>
              <a:rPr lang="en-GB" sz="1800" dirty="0" smtClean="0"/>
              <a:t>!</a:t>
            </a:r>
          </a:p>
          <a:p>
            <a:pPr marL="57150" indent="0">
              <a:buNone/>
            </a:pPr>
            <a:endParaRPr lang="en-GB" sz="2000" b="1" dirty="0"/>
          </a:p>
          <a:p>
            <a:pPr marL="57150" indent="0">
              <a:buNone/>
            </a:pPr>
            <a:endParaRPr lang="en-GB" sz="2000" b="1" dirty="0" smtClean="0"/>
          </a:p>
          <a:p>
            <a:pPr marL="57150" indent="0">
              <a:buNone/>
            </a:pPr>
            <a:endParaRPr lang="en-GB" sz="2000" b="1" dirty="0"/>
          </a:p>
          <a:p>
            <a:pPr marL="57150" indent="0">
              <a:buNone/>
            </a:pPr>
            <a:endParaRPr lang="en-GB" sz="2000" b="1" dirty="0" smtClean="0"/>
          </a:p>
          <a:p>
            <a:pPr marL="57150" indent="0">
              <a:buNone/>
            </a:pPr>
            <a:endParaRPr lang="en-GB" sz="2000" b="1" dirty="0" smtClean="0"/>
          </a:p>
          <a:p>
            <a:pPr lvl="1"/>
            <a:endParaRPr lang="en-GB" sz="2900" dirty="0"/>
          </a:p>
          <a:p>
            <a:pPr lvl="1"/>
            <a:endParaRPr lang="en-GB" sz="2900" dirty="0" smtClean="0"/>
          </a:p>
          <a:p>
            <a:pPr lvl="1"/>
            <a:endParaRPr lang="en-GB" sz="2900" dirty="0"/>
          </a:p>
          <a:p>
            <a:pPr lvl="1"/>
            <a:endParaRPr lang="en-GB" sz="2900" dirty="0"/>
          </a:p>
          <a:p>
            <a:endParaRPr lang="en-GB" sz="29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292080" y="1844824"/>
            <a:ext cx="3176334" cy="3816429"/>
          </a:xfrm>
          <a:prstGeom prst="rect">
            <a:avLst/>
          </a:prstGeom>
          <a:noFill/>
          <a:ln w="1905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7030A0"/>
                </a:solidFill>
              </a:rPr>
              <a:t>Part D</a:t>
            </a:r>
            <a:endParaRPr lang="en-GB" sz="2400" b="1" dirty="0">
              <a:solidFill>
                <a:srgbClr val="7030A0"/>
              </a:solidFill>
            </a:endParaRPr>
          </a:p>
          <a:p>
            <a:pPr algn="just"/>
            <a:r>
              <a:rPr lang="en-GB" b="1" dirty="0"/>
              <a:t>Make your dish at </a:t>
            </a:r>
            <a:r>
              <a:rPr lang="en-GB" b="1" dirty="0" smtClean="0"/>
              <a:t>home. </a:t>
            </a:r>
            <a:r>
              <a:rPr lang="en-GB" dirty="0" smtClean="0"/>
              <a:t>Try to buy produce which has been grown on UK farms for the </a:t>
            </a:r>
            <a:r>
              <a:rPr lang="en-GB" dirty="0"/>
              <a:t>main </a:t>
            </a:r>
            <a:r>
              <a:rPr lang="en-GB" dirty="0" smtClean="0"/>
              <a:t>ingredients!</a:t>
            </a:r>
          </a:p>
          <a:p>
            <a:pPr algn="just"/>
            <a:endParaRPr lang="en-GB" dirty="0" smtClean="0"/>
          </a:p>
          <a:p>
            <a:pPr algn="just"/>
            <a:endParaRPr lang="en-GB" dirty="0" smtClean="0"/>
          </a:p>
          <a:p>
            <a:pPr algn="just"/>
            <a:r>
              <a:rPr lang="en-GB" dirty="0" smtClean="0"/>
              <a:t>Don’t forget to take </a:t>
            </a:r>
            <a:r>
              <a:rPr lang="en-GB" dirty="0"/>
              <a:t>some </a:t>
            </a:r>
            <a:r>
              <a:rPr lang="en-GB" b="1" dirty="0" smtClean="0"/>
              <a:t>photographs</a:t>
            </a:r>
            <a:r>
              <a:rPr lang="en-GB" dirty="0" smtClean="0"/>
              <a:t> </a:t>
            </a:r>
            <a:r>
              <a:rPr lang="en-GB" dirty="0"/>
              <a:t>and write a brief </a:t>
            </a:r>
            <a:r>
              <a:rPr lang="en-GB" b="1" dirty="0"/>
              <a:t>paragraph </a:t>
            </a:r>
            <a:r>
              <a:rPr lang="en-GB" dirty="0"/>
              <a:t>summarising your diners’ </a:t>
            </a:r>
            <a:r>
              <a:rPr lang="en-GB" dirty="0" smtClean="0"/>
              <a:t>feedback, </a:t>
            </a:r>
            <a:r>
              <a:rPr lang="en-GB" dirty="0"/>
              <a:t>and what you might do differently next time</a:t>
            </a:r>
            <a:r>
              <a:rPr lang="en-GB" dirty="0" smtClean="0"/>
              <a:t>.</a:t>
            </a:r>
          </a:p>
          <a:p>
            <a:endParaRPr lang="en-GB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70" y="399606"/>
            <a:ext cx="1210024" cy="87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593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400</Words>
  <Application>Microsoft Office PowerPoint</Application>
  <PresentationFormat>On-screen Show (4:3)</PresentationFormat>
  <Paragraphs>39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Food Preparation &amp; Nutrition Task – Part A &amp; B</vt:lpstr>
      <vt:lpstr>Food Preparation &amp; Nutrition Task – Part C &amp; 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Preparation &amp; Nutrition Task</dc:title>
  <dc:creator>Windows User</dc:creator>
  <cp:lastModifiedBy>Windows User</cp:lastModifiedBy>
  <cp:revision>23</cp:revision>
  <dcterms:created xsi:type="dcterms:W3CDTF">2020-06-02T14:53:44Z</dcterms:created>
  <dcterms:modified xsi:type="dcterms:W3CDTF">2020-06-18T14:58:26Z</dcterms:modified>
</cp:coreProperties>
</file>