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84" y="-1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F0C6C-8CF8-4B3A-A942-DE9CD6240BC6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DA426-F690-4546-9D0C-67A40F3933C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91" y="685838"/>
            <a:ext cx="6675419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Prompt questions to be handed out with the maps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marL="0" lvl="2" eaLnBrk="1" hangingPunct="1">
              <a:spcBef>
                <a:spcPct val="0"/>
              </a:spcBef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Q - Name some of the fruits you think specific countries are importing or exporting – ask learners to separate these and compare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88172D-9073-47E4-A765-E7B7DF272D32}" type="slidenum">
              <a:rPr lang="en-GB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1</a:t>
            </a:fld>
            <a:endParaRPr lang="en-GB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91" y="685838"/>
            <a:ext cx="6675419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Prompt questions to be handed out with the maps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marL="0" lvl="2" eaLnBrk="1" hangingPunct="1">
              <a:spcBef>
                <a:spcPct val="0"/>
              </a:spcBef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Q - Name some of the vegetables you think specific countries are importing or exporting – ask learners to separate these and compare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F7852B-DD6C-4054-9E6B-9C0486E5E591}" type="slidenum">
              <a:rPr lang="en-GB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2</a:t>
            </a:fld>
            <a:endParaRPr lang="en-GB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91" y="685838"/>
            <a:ext cx="6675419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Prompt questions to be handed out with the maps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marL="0" lvl="2" eaLnBrk="1" hangingPunct="1">
              <a:spcBef>
                <a:spcPct val="0"/>
              </a:spcBef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Q - Name some of the meat you think specific countries are importing or exporting – ask learners to separate these and compare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4EAED-6C18-4A67-8CEE-928C959893FA}" type="slidenum">
              <a:rPr lang="en-GB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3</a:t>
            </a:fld>
            <a:endParaRPr lang="en-GB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91" y="685838"/>
            <a:ext cx="6675419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Prompt questions to be handed out with the maps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marL="0" lvl="2" eaLnBrk="1" hangingPunct="1">
              <a:spcBef>
                <a:spcPct val="0"/>
              </a:spcBef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Q - Name some of the dairy products you think specific countries are importing or exporting – ask learners to separate these and compare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8E4260-B909-4250-8CF7-572816286AD2}" type="slidenum">
              <a:rPr lang="en-GB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4</a:t>
            </a:fld>
            <a:endParaRPr lang="en-GB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91" y="685838"/>
            <a:ext cx="6675419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Prompt questions to be handed out with the maps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6CF6D-00BB-4FEB-B6DA-7F635B6EC3C1}" type="slidenum">
              <a:rPr lang="en-GB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5</a:t>
            </a:fld>
            <a:endParaRPr lang="en-GB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91" y="685838"/>
            <a:ext cx="6675419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Prompt questions to be handed out with the maps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Encourage learners to look at the bigger picture and consider the standard of living, disease etc.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9AF556-2D1C-4FBD-A924-1587ACC21C4E}" type="slidenum">
              <a:rPr lang="en-GB" smtClean="0">
                <a:solidFill>
                  <a:prstClr val="black"/>
                </a:solidFill>
                <a:latin typeface="Arial" charset="0"/>
                <a:cs typeface="Arial" charset="0"/>
              </a:rPr>
              <a:pPr/>
              <a:t>6</a:t>
            </a:fld>
            <a:endParaRPr lang="en-GB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_notext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0"/>
            <a:ext cx="913606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Powerpoint_no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91360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160464" y="954999"/>
            <a:ext cx="4890919" cy="11128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 b="1">
                <a:solidFill>
                  <a:srgbClr val="008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1160464" y="1765455"/>
            <a:ext cx="3695701" cy="7254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no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91360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400" b="1" kern="1200">
          <a:solidFill>
            <a:srgbClr val="008000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8000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8000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8000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8000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400" b="1">
          <a:solidFill>
            <a:srgbClr val="008000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400" b="1">
          <a:solidFill>
            <a:srgbClr val="008000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400" b="1">
          <a:solidFill>
            <a:srgbClr val="008000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400" b="1">
          <a:solidFill>
            <a:srgbClr val="008000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430338" y="330201"/>
            <a:ext cx="5922962" cy="7572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smtClean="0">
                <a:latin typeface="Arial" charset="0"/>
                <a:cs typeface="Arial" charset="0"/>
              </a:rPr>
              <a:t>Fruit - Global Imports and Exports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12777" y="2130426"/>
            <a:ext cx="6918325" cy="11684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Font typeface="Courier New" pitchFamily="49" charset="0"/>
              <a:buChar char="o"/>
            </a:pPr>
            <a:r>
              <a:rPr lang="en-GB" smtClean="0">
                <a:latin typeface="Arial" charset="0"/>
                <a:cs typeface="Arial" charset="0"/>
              </a:rPr>
              <a:t>   Which countries import or export a high   	amount of fruit?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Why do you think this 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What factors do you think could affect this?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Name some of the fruits you think specific countries are importing or exporting</a:t>
            </a:r>
          </a:p>
          <a:p>
            <a:pPr algn="ctr" eaLnBrk="1" hangingPunct="1"/>
            <a:endParaRPr lang="en-US" sz="2200" smtClean="0">
              <a:latin typeface="Arial" charset="0"/>
              <a:cs typeface="Arial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1800" y="3749676"/>
            <a:ext cx="13081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09588" y="2163764"/>
            <a:ext cx="7021512" cy="116998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Font typeface="Courier New" pitchFamily="49" charset="0"/>
              <a:buChar char="o"/>
            </a:pPr>
            <a:r>
              <a:rPr lang="en-GB" smtClean="0">
                <a:latin typeface="Arial" charset="0"/>
                <a:cs typeface="Arial" charset="0"/>
              </a:rPr>
              <a:t>   Which countries import or export a high 	amount of vegetables?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Why do you think this 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What factors do you think could affect this?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Name some of the vegetables you think specific countries are importing or exporting</a:t>
            </a:r>
          </a:p>
          <a:p>
            <a:pPr algn="ctr" eaLnBrk="1" hangingPunct="1"/>
            <a:endParaRPr lang="en-US" sz="2200" smtClean="0">
              <a:latin typeface="Arial" charset="0"/>
              <a:cs typeface="Arial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430338" y="284164"/>
            <a:ext cx="5922962" cy="7572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smtClean="0">
                <a:latin typeface="Arial" charset="0"/>
                <a:cs typeface="Arial" charset="0"/>
              </a:rPr>
              <a:t>Vegetables - Global Imports and Exports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1800" y="3749676"/>
            <a:ext cx="13081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3550" y="1104901"/>
            <a:ext cx="6878638" cy="31083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Font typeface="Courier New" pitchFamily="49" charset="0"/>
              <a:buChar char="o"/>
            </a:pPr>
            <a:r>
              <a:rPr lang="en-GB" smtClean="0">
                <a:latin typeface="Arial" charset="0"/>
                <a:cs typeface="Arial" charset="0"/>
              </a:rPr>
              <a:t>   Which countries import or export a high 	amount of meat?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Why do you think this 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What factors do you think could affect this?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Name some of the meat you think specific countries are importing or exporting</a:t>
            </a:r>
          </a:p>
          <a:p>
            <a:pPr algn="ctr"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430338" y="284164"/>
            <a:ext cx="5922962" cy="7572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smtClean="0">
                <a:latin typeface="Arial" charset="0"/>
                <a:cs typeface="Arial" charset="0"/>
              </a:rPr>
              <a:t>Meat - Global Imports and Exports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1800" y="3749676"/>
            <a:ext cx="13081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430338" y="284164"/>
            <a:ext cx="5922962" cy="7572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smtClean="0">
                <a:latin typeface="Arial" charset="0"/>
                <a:cs typeface="Arial" charset="0"/>
              </a:rPr>
              <a:t>Dairy - Global Imports and Exports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463550" y="1104901"/>
            <a:ext cx="6878638" cy="31083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Font typeface="Courier New" pitchFamily="49" charset="0"/>
              <a:buChar char="o"/>
            </a:pPr>
            <a:r>
              <a:rPr lang="en-GB" smtClean="0">
                <a:latin typeface="Arial" charset="0"/>
                <a:cs typeface="Arial" charset="0"/>
              </a:rPr>
              <a:t>   Which countries import or export a high 	amount of dairy?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Why do you think this 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What factors do you think could affect this?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Name some of the dairy products you think specific countries are importing or exporting</a:t>
            </a:r>
          </a:p>
          <a:p>
            <a:pPr algn="ctr" eaLnBrk="1" hangingPunct="1"/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1800" y="3749676"/>
            <a:ext cx="13081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430338" y="284164"/>
            <a:ext cx="5922962" cy="7572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smtClean="0">
                <a:latin typeface="Arial" charset="0"/>
                <a:cs typeface="Arial" charset="0"/>
              </a:rPr>
              <a:t>Coffee – Global production and consumption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207965" y="1353677"/>
            <a:ext cx="7134225" cy="11264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GB" smtClean="0">
                <a:latin typeface="Arial" charset="0"/>
                <a:cs typeface="Arial" charset="0"/>
              </a:rPr>
              <a:t>   </a:t>
            </a:r>
            <a:r>
              <a:rPr lang="en-GB" sz="2000" smtClean="0">
                <a:latin typeface="Arial" charset="0"/>
                <a:cs typeface="Arial" charset="0"/>
              </a:rPr>
              <a:t>Which countries produce a high amount of coffee?</a:t>
            </a:r>
            <a:endParaRPr lang="en-GB" smtClean="0">
              <a:latin typeface="Arial" charset="0"/>
              <a:cs typeface="Arial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Why do you think this 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What factors do you think could affect this?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207965" y="2582402"/>
            <a:ext cx="7286625" cy="11264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GB" smtClean="0">
                <a:latin typeface="Arial" charset="0"/>
                <a:cs typeface="Arial" charset="0"/>
              </a:rPr>
              <a:t>   </a:t>
            </a:r>
            <a:r>
              <a:rPr lang="en-GB" sz="2000" smtClean="0">
                <a:latin typeface="Arial" charset="0"/>
                <a:cs typeface="Arial" charset="0"/>
              </a:rPr>
              <a:t>Which countries consume a high amount of coffee?</a:t>
            </a:r>
            <a:endParaRPr lang="en-GB" smtClean="0">
              <a:latin typeface="Arial" charset="0"/>
              <a:cs typeface="Arial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Why do you think this 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800" smtClean="0">
                <a:solidFill>
                  <a:schemeClr val="bg1"/>
                </a:solidFill>
                <a:latin typeface="Arial" charset="0"/>
                <a:cs typeface="Arial" charset="0"/>
              </a:rPr>
              <a:t>What factors do you think could affect this?</a:t>
            </a:r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1800" y="3749676"/>
            <a:ext cx="13081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430338" y="227014"/>
            <a:ext cx="5922962" cy="7572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000" smtClean="0">
                <a:latin typeface="Arial" charset="0"/>
                <a:cs typeface="Arial" charset="0"/>
              </a:rPr>
              <a:t>Global donkey use and access to water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50815" y="1041346"/>
            <a:ext cx="7343775" cy="1403461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GB" smtClean="0">
                <a:latin typeface="Arial" charset="0"/>
                <a:cs typeface="Arial" charset="0"/>
              </a:rPr>
              <a:t> </a:t>
            </a:r>
            <a:r>
              <a:rPr lang="en-GB" sz="1900" smtClean="0">
                <a:latin typeface="Arial" charset="0"/>
                <a:cs typeface="Arial" charset="0"/>
              </a:rPr>
              <a:t>Which countries rely on donkeys rather than machinery?</a:t>
            </a:r>
          </a:p>
          <a:p>
            <a:pPr lvl="2">
              <a:buFont typeface="Courier New" pitchFamily="49" charset="0"/>
              <a:buChar char="o"/>
            </a:pPr>
            <a:r>
              <a:rPr lang="en-GB" sz="1700" smtClean="0">
                <a:solidFill>
                  <a:schemeClr val="bg1"/>
                </a:solidFill>
                <a:latin typeface="Arial" charset="0"/>
                <a:cs typeface="Arial" charset="0"/>
              </a:rPr>
              <a:t>Why do you think this is?</a:t>
            </a:r>
          </a:p>
          <a:p>
            <a:pPr lvl="2">
              <a:buFont typeface="Courier New" pitchFamily="49" charset="0"/>
              <a:buChar char="o"/>
            </a:pPr>
            <a:r>
              <a:rPr lang="en-GB" sz="1700" smtClean="0">
                <a:solidFill>
                  <a:schemeClr val="bg1"/>
                </a:solidFill>
                <a:latin typeface="Arial" charset="0"/>
                <a:cs typeface="Arial" charset="0"/>
              </a:rPr>
              <a:t>What factors do you think could affect this?</a:t>
            </a:r>
          </a:p>
          <a:p>
            <a:pPr lvl="2">
              <a:buFont typeface="Courier New" pitchFamily="49" charset="0"/>
              <a:buChar char="o"/>
            </a:pPr>
            <a:r>
              <a:rPr lang="en-US" sz="1700" smtClean="0">
                <a:solidFill>
                  <a:schemeClr val="bg1"/>
                </a:solidFill>
                <a:latin typeface="Arial" charset="0"/>
                <a:cs typeface="Arial" charset="0"/>
              </a:rPr>
              <a:t>What effect does this have on that country?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11800" y="3749676"/>
            <a:ext cx="13081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52400" y="2432789"/>
            <a:ext cx="7545388" cy="1403461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GB" smtClean="0">
                <a:latin typeface="Arial" charset="0"/>
                <a:cs typeface="Arial" charset="0"/>
              </a:rPr>
              <a:t> </a:t>
            </a:r>
            <a:r>
              <a:rPr lang="en-GB" sz="1900" smtClean="0">
                <a:latin typeface="Arial" charset="0"/>
                <a:cs typeface="Arial" charset="0"/>
              </a:rPr>
              <a:t>Which countries have limited access to water?</a:t>
            </a:r>
          </a:p>
          <a:p>
            <a:pPr lvl="2">
              <a:buFont typeface="Courier New" pitchFamily="49" charset="0"/>
              <a:buChar char="o"/>
            </a:pPr>
            <a:r>
              <a:rPr lang="en-GB" sz="1700" smtClean="0">
                <a:solidFill>
                  <a:schemeClr val="bg1"/>
                </a:solidFill>
                <a:latin typeface="Arial" charset="0"/>
                <a:cs typeface="Arial" charset="0"/>
              </a:rPr>
              <a:t>Why do you think this is?</a:t>
            </a:r>
          </a:p>
          <a:p>
            <a:pPr lvl="2">
              <a:buFont typeface="Courier New" pitchFamily="49" charset="0"/>
              <a:buChar char="o"/>
            </a:pPr>
            <a:r>
              <a:rPr lang="en-US" sz="1700" smtClean="0">
                <a:solidFill>
                  <a:schemeClr val="bg1"/>
                </a:solidFill>
                <a:latin typeface="Arial" charset="0"/>
                <a:cs typeface="Arial" charset="0"/>
              </a:rPr>
              <a:t>What effect does this have on that country?</a:t>
            </a:r>
          </a:p>
          <a:p>
            <a:pPr lvl="2">
              <a:buFont typeface="Courier New" pitchFamily="49" charset="0"/>
              <a:buChar char="o"/>
            </a:pPr>
            <a:r>
              <a:rPr lang="en-US" sz="1700" smtClean="0">
                <a:solidFill>
                  <a:schemeClr val="bg1"/>
                </a:solidFill>
                <a:latin typeface="Arial" charset="0"/>
                <a:cs typeface="Arial" charset="0"/>
              </a:rPr>
              <a:t>What effects could this have on health and living conditions?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2017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363</Words>
  <Application>Microsoft Office PowerPoint</Application>
  <PresentationFormat>On-screen Show (16:9)</PresentationFormat>
  <Paragraphs>58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Powerpoint 2017 Template</vt:lpstr>
      <vt:lpstr>Slide 1</vt:lpstr>
      <vt:lpstr>Slide 2</vt:lpstr>
      <vt:lpstr>Slide 3</vt:lpstr>
      <vt:lpstr>Slide 4</vt:lpstr>
      <vt:lpstr>Slide 5</vt:lpstr>
      <vt:lpstr>Slide 6</vt:lpstr>
    </vt:vector>
  </TitlesOfParts>
  <Company>NFYFC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</dc:creator>
  <cp:lastModifiedBy>Gary</cp:lastModifiedBy>
  <cp:revision>1</cp:revision>
  <dcterms:created xsi:type="dcterms:W3CDTF">2019-05-10T14:48:16Z</dcterms:created>
  <dcterms:modified xsi:type="dcterms:W3CDTF">2019-05-10T14:49:43Z</dcterms:modified>
</cp:coreProperties>
</file>